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676655"/>
            <a:ext cx="15843504" cy="86807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676655"/>
            <a:ext cx="15901416" cy="85679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676655"/>
            <a:ext cx="16032480" cy="87111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95310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81625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0"/>
            <a:ext cx="17260824" cy="10271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Eros</dc:creator>
  <cp:keywords>DAFchQ74M7c,BAE8iCsC2ps</cp:keywords>
  <dc:title>Network Security</dc:title>
  <dcterms:created xsi:type="dcterms:W3CDTF">2023-04-13T19:50:55Z</dcterms:created>
  <dcterms:modified xsi:type="dcterms:W3CDTF">2023-04-13T19:50:55Z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2023-04-13T00:00:00Z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2023-04-13T00:00:00Z</vt:filetime>
  </property>
</Properties>
</file>